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7AF"/>
    <a:srgbClr val="9ED2CD"/>
    <a:srgbClr val="0099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6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9B5E6-4405-470A-B94A-16B92AA43AF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A8454-736B-45BC-B425-5CE2B6093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4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A8454-736B-45BC-B425-5CE2B60937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5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6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7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9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8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3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0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5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3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064E-8902-45B8-9574-A80D67DB1332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8834-9161-4D6B-AA1D-12102F8B1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7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5999" y="4500536"/>
            <a:ext cx="2252355" cy="2176136"/>
          </a:xfrm>
          <a:prstGeom prst="rect">
            <a:avLst/>
          </a:prstGeom>
          <a:ln w="1524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97538" y="926275"/>
            <a:ext cx="6057302" cy="3198454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3621974" y="101871"/>
            <a:ext cx="8432866" cy="824404"/>
          </a:xfrm>
          <a:prstGeom prst="flowChartPunchedCard">
            <a:avLst/>
          </a:prstGeom>
          <a:solidFill>
            <a:srgbClr val="65B7A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ru-RU" sz="4400" dirty="0" smtClean="0">
                <a:solidFill>
                  <a:schemeClr val="bg1"/>
                </a:solidFill>
              </a:rPr>
              <a:t>Еврейское </a:t>
            </a:r>
            <a:r>
              <a:rPr lang="ru-RU" sz="4400" dirty="0">
                <a:solidFill>
                  <a:schemeClr val="bg1"/>
                </a:solidFill>
              </a:rPr>
              <a:t>УФАС России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7538" y="926276"/>
            <a:ext cx="605730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Поздравляем коллег с профессиональным праздником – 15-летием создания ФАС России!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Благодарим за долгую плодотворную взаимовыручку, помощь и сотрудничество для достижения нашей общей цели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«благоприятной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конкурентной среды в сферах деятельности хозяйствующих субъектов, не являющиеся естественными монополиями».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Желаем всем служащим, занятым в деятельности по продвижению конкуренции в России, крепкого здоровья, счастья, удачи, материального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благополучия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Желаем Вашим семьям и близким людям мира, благополучия и счастья. Кроме того, желаем творческих успехов, профессионального роста, достижения высоких жизненных горизонтов, пусть сбудутся все Ваши добрые мечты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надежды!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уважением, руководитель управления А.А. Лунев от имени коллектива Еврейского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УФАС России!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412" y="2070479"/>
            <a:ext cx="5588746" cy="4247194"/>
          </a:xfrm>
          <a:prstGeom prst="rect">
            <a:avLst/>
          </a:prstGeom>
          <a:ln w="1524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Ваше фото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72"/>
          <a:stretch/>
        </p:blipFill>
        <p:spPr>
          <a:xfrm rot="20618450">
            <a:off x="42567" y="343663"/>
            <a:ext cx="4320537" cy="9232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574458" y="4527336"/>
            <a:ext cx="3312742" cy="2220788"/>
          </a:xfrm>
          <a:prstGeom prst="rect">
            <a:avLst/>
          </a:prstGeom>
          <a:ln w="1524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4900" y="101871"/>
            <a:ext cx="296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15-летие ФАС России</a:t>
            </a:r>
          </a:p>
        </p:txBody>
      </p:sp>
      <p:pic>
        <p:nvPicPr>
          <p:cNvPr id="1026" name="Picture 2" descr="\\192.168.0.254\обменник\Фото\IMG-20190306-WA0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2" y="2070480"/>
            <a:ext cx="5588746" cy="42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0.254\обменник\Буйвол\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527336"/>
            <a:ext cx="2252355" cy="21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92.168.0.254\обменник\Буйвол\4294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458" y="4527336"/>
            <a:ext cx="3312742" cy="22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129</Words>
  <Application>Microsoft Office PowerPoint</Application>
  <PresentationFormat>Произвольный</PresentationFormat>
  <Paragraphs>12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Евгеньевна Плотникова</dc:creator>
  <cp:lastModifiedBy>Шевелева Валентина Константиновна</cp:lastModifiedBy>
  <cp:revision>16</cp:revision>
  <cp:lastPrinted>2019-03-06T06:35:23Z</cp:lastPrinted>
  <dcterms:created xsi:type="dcterms:W3CDTF">2019-02-18T10:24:02Z</dcterms:created>
  <dcterms:modified xsi:type="dcterms:W3CDTF">2019-03-06T06:40:34Z</dcterms:modified>
</cp:coreProperties>
</file>